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60" r:id="rId4"/>
    <p:sldId id="259" r:id="rId5"/>
    <p:sldId id="274" r:id="rId6"/>
    <p:sldId id="275" r:id="rId7"/>
    <p:sldId id="276" r:id="rId8"/>
    <p:sldId id="261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6E7"/>
    <a:srgbClr val="C20E1A"/>
    <a:srgbClr val="2D4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7" d="100"/>
          <a:sy n="87" d="100"/>
        </p:scale>
        <p:origin x="43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05B5D6-9A86-4DE4-898A-0EF436D07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5CCA1B-1A8A-4224-AFB3-E0F6A1AC9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80D02C-3C1E-452B-9022-6313A4C4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3C9CAA-57FF-40A1-8ED6-3DA72AB74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2F3919-4093-4A37-86DC-B7095A11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8140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5C8C4-0EEB-4D34-8CB5-A2024D1A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A84D1F5-6E4D-4628-915A-6617FEBC6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F81944-6206-4CEE-8135-52ED84CDA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952146-A370-4C10-B78A-BC1F88D1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BAC2A7-8546-421B-833B-152BE9A1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956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6493C6F-E8C1-4058-9028-FC43909DC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E95BF0-481A-476B-82F3-3F62D01C8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59C09B-C582-4805-A85F-80330ADA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D6FB01-119F-4E53-A5A9-B6C0618C4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23C9DD-E08F-4319-87E2-7DDBCE42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161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A3782-4D1A-47C1-810A-1C3F3D18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D46683-63A6-4E02-B7A2-5E7031B1F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8BF954-177D-457D-ACAC-BE52A6868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8D4EA5-082C-42A3-8F24-443AD6E2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DCCD24-B35D-4D84-A175-0CDDAD26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5667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AD2F66-1E78-4788-A2F8-7D2995C9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A8ADBE-8DB6-46A7-A12D-5B5C75471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81E6E9-319A-42E6-96DC-387DFD909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480FEC-D84E-4A4D-A399-135E11FF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5635E-D00A-4DC9-8505-AC3F8455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959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5C873E-74C3-4EE3-8B07-3699FD34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FAF979-4AA6-4061-9355-8D306A4D9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1D3BC0-21C9-4147-A6BD-DD2A6D47C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6467E7-956C-471E-906A-E69844A72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0F5E31-AD1F-486C-BD9E-EB14BC6D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5B12EC-0FB4-4DB7-9A87-6B30B578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779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4E921-B7FA-43F1-838E-A17B906E8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BBA05D-093B-4398-8904-C3FA5EDB3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A4EAFA-C237-424B-96ED-69231FD09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BCA4B1E-C9F4-40E2-A6D7-7E4D71857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FDE3C1B-5F27-4714-8BFA-39762600D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3249700-B0CA-473D-9D0E-043E955D0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2A48D75-EBD1-4A6E-80E3-CC0976791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319B085-8010-4752-B755-14F11C0D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023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B45FC-1A50-4AA7-8DC6-CB588814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60465C-DFB0-4615-9B53-589CED5CF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40C20-924E-48E2-94FF-7200F450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AB41318-9520-4208-91AB-7598C71C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9923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3235FCE-4540-463E-81DF-262AB56D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9D20377-66E1-47CD-958E-5BDF4CE9E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9996FA-F7D7-45D7-9831-058F1E63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331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31475-3745-42B3-8EAB-6B3FE5EB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147C26-7C11-42F7-9980-54CC04920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9A2472-F57F-4A05-AFAF-34586B5B7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A821E2-A53D-448C-A374-AF3CEEC5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8CF233-90C7-4B0C-BB12-0C017EAE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8DDED9-68EB-4A00-A294-5C3BBCDE4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7902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DC55C6-A581-4369-AED9-AD253F09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2A15379-8E45-49B1-BDA4-025E8C985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14724C-61B8-48A7-BB60-8195698D0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12C360-36FA-480C-80B9-27227135B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64BD2E-C793-4F28-A7A2-6C49A286E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078FCD-9437-464B-9DCA-D71C48E88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000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C96B48-3491-4900-AA6D-E31AE2BE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506E55-F517-4B7B-BF53-3AC35827F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AF4543-1BE4-413F-8EAD-E08DE65C2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7A986-DA68-4C44-8E00-98E768F70284}" type="datetimeFigureOut">
              <a:rPr lang="es-CO" smtClean="0"/>
              <a:t>15/05/2025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1C1721-C9FF-4E51-8502-FBDD560AE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798083-CB9A-42E2-A95A-64ECCEBDF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27C0A-91BD-483D-A267-B15B193962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7295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743E6-45FF-48AF-8AE0-93D0A70CB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058" y="3081312"/>
            <a:ext cx="2581169" cy="1498194"/>
          </a:xfrm>
        </p:spPr>
        <p:txBody>
          <a:bodyPr>
            <a:noAutofit/>
          </a:bodyPr>
          <a:lstStyle/>
          <a:p>
            <a:pPr algn="l"/>
            <a:r>
              <a:rPr lang="es-ES" sz="2000" dirty="0">
                <a:solidFill>
                  <a:srgbClr val="2D438E"/>
                </a:solidFill>
                <a:latin typeface="Anton" pitchFamily="2" charset="0"/>
              </a:rPr>
              <a:t>Software desarrollado en java enfocado en la gestión de inventario en gastrobares</a:t>
            </a:r>
            <a:endParaRPr lang="es-CO" sz="2000" dirty="0">
              <a:solidFill>
                <a:srgbClr val="2D438E"/>
              </a:solidFill>
              <a:latin typeface="Anton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8" y="1843737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2875" y="4916699"/>
            <a:ext cx="45719" cy="1176329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53AB549D-C49A-4A8F-9ECE-163C371795A6}"/>
              </a:ext>
            </a:extLst>
          </p:cNvPr>
          <p:cNvSpPr txBox="1">
            <a:spLocks/>
          </p:cNvSpPr>
          <p:nvPr/>
        </p:nvSpPr>
        <p:spPr>
          <a:xfrm>
            <a:off x="788594" y="4916165"/>
            <a:ext cx="2626888" cy="1260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CO" sz="1800" dirty="0">
                <a:latin typeface="Antonio" pitchFamily="2" charset="0"/>
              </a:rPr>
              <a:t>John Vega González</a:t>
            </a:r>
          </a:p>
          <a:p>
            <a:pPr algn="l"/>
            <a:r>
              <a:rPr lang="es-CO" sz="1800" dirty="0">
                <a:latin typeface="Antonio" pitchFamily="2" charset="0"/>
              </a:rPr>
              <a:t>Bryan Tuñon Bermudez</a:t>
            </a:r>
          </a:p>
          <a:p>
            <a:pPr algn="l"/>
            <a:r>
              <a:rPr lang="es-CO" sz="1800" dirty="0">
                <a:latin typeface="Antonio" pitchFamily="2" charset="0"/>
              </a:rPr>
              <a:t>Juan Hernández Serrano </a:t>
            </a:r>
          </a:p>
          <a:p>
            <a:pPr algn="l"/>
            <a:r>
              <a:rPr lang="es-CO" sz="1800" dirty="0">
                <a:latin typeface="Antonio" pitchFamily="2" charset="0"/>
              </a:rPr>
              <a:t>Juan Posada Fabra </a:t>
            </a:r>
          </a:p>
        </p:txBody>
      </p:sp>
    </p:spTree>
    <p:extLst>
      <p:ext uri="{BB962C8B-B14F-4D97-AF65-F5344CB8AC3E}">
        <p14:creationId xmlns:p14="http://schemas.microsoft.com/office/powerpoint/2010/main" val="275705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61" y="335448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19D199-6B85-45BB-B64F-9167A8C5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488039" y="2529771"/>
            <a:ext cx="78121" cy="663075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53AB549D-C49A-4A8F-9ECE-163C371795A6}"/>
              </a:ext>
            </a:extLst>
          </p:cNvPr>
          <p:cNvSpPr txBox="1">
            <a:spLocks/>
          </p:cNvSpPr>
          <p:nvPr/>
        </p:nvSpPr>
        <p:spPr>
          <a:xfrm>
            <a:off x="6095998" y="3335694"/>
            <a:ext cx="5119397" cy="1872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000" dirty="0"/>
              <a:t>El gastrobar 5ta etapa enfrenta problemas de gestión por el uso de métodos manuales en su inventario, lo que genera errores, desorganización y pérdidas económicas, afectando la rentabilidad y eficiencia del negocio.</a:t>
            </a:r>
          </a:p>
          <a:p>
            <a:pPr algn="l"/>
            <a:endParaRPr lang="es-CO" sz="2000" dirty="0">
              <a:latin typeface="Antonio" pitchFamily="2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9689D03-B77D-6E4A-C88A-B781245A1587}"/>
              </a:ext>
            </a:extLst>
          </p:cNvPr>
          <p:cNvSpPr txBox="1"/>
          <p:nvPr/>
        </p:nvSpPr>
        <p:spPr>
          <a:xfrm>
            <a:off x="6095999" y="2285938"/>
            <a:ext cx="5119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dirty="0">
                <a:solidFill>
                  <a:srgbClr val="002060"/>
                </a:solidFill>
                <a:latin typeface="Anton" pitchFamily="2" charset="0"/>
                <a:ea typeface="Helvetica Neue"/>
                <a:cs typeface="Helvetica Neue"/>
                <a:sym typeface="Helvetica Neue"/>
              </a:rPr>
              <a:t>Descripción del Problema</a:t>
            </a:r>
            <a:endParaRPr lang="es-CO" sz="2800" dirty="0">
              <a:latin typeface="Ant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7222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1093738" y="2006306"/>
            <a:ext cx="7453101" cy="7196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4000" dirty="0">
                <a:solidFill>
                  <a:srgbClr val="2D438E"/>
                </a:solidFill>
                <a:latin typeface="Anton" pitchFamily="2" charset="0"/>
              </a:rPr>
              <a:t>Pregunta problema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404833" y="2495912"/>
            <a:ext cx="78121" cy="538168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BE4E5DE3-67BF-463E-ACB4-04701CADE044}"/>
              </a:ext>
            </a:extLst>
          </p:cNvPr>
          <p:cNvSpPr txBox="1">
            <a:spLocks/>
          </p:cNvSpPr>
          <p:nvPr/>
        </p:nvSpPr>
        <p:spPr>
          <a:xfrm>
            <a:off x="1093739" y="3117814"/>
            <a:ext cx="7453101" cy="1170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000" dirty="0">
                <a:latin typeface="Antonio" pitchFamily="2" charset="0"/>
                <a:cs typeface="Arial" panose="020B0604020202020204" pitchFamily="34" charset="0"/>
              </a:rPr>
              <a:t>¿Cómo serian las características de un programa desarrollado en java, orientado a objetos, que se enfoca en la gestión de inventarios de gastrobares?</a:t>
            </a:r>
            <a:endParaRPr lang="es-CO" sz="2000" dirty="0">
              <a:latin typeface="Antoni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171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659388F-893A-491B-924F-10109D24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3616" y="2367817"/>
            <a:ext cx="78121" cy="538168"/>
          </a:xfrm>
          <a:prstGeom prst="rect">
            <a:avLst/>
          </a:prstGeom>
        </p:spPr>
      </p:pic>
      <p:sp>
        <p:nvSpPr>
          <p:cNvPr id="20" name="Subtítulo 2">
            <a:extLst>
              <a:ext uri="{FF2B5EF4-FFF2-40B4-BE49-F238E27FC236}">
                <a16:creationId xmlns:a16="http://schemas.microsoft.com/office/drawing/2014/main" id="{E1D45A47-44AF-414B-8214-2DC5F8F86782}"/>
              </a:ext>
            </a:extLst>
          </p:cNvPr>
          <p:cNvSpPr txBox="1">
            <a:spLocks/>
          </p:cNvSpPr>
          <p:nvPr/>
        </p:nvSpPr>
        <p:spPr>
          <a:xfrm>
            <a:off x="673862" y="2990565"/>
            <a:ext cx="6492048" cy="1630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000" dirty="0"/>
              <a:t>La justificación del proyecto se basa en la necesidad de automatizar la gestión de inventarios en el gastrobar 5ta etapa, para reducir pérdidas y desorganización. Con E-Inventory se mejorará el control, se optimizarán compras y se aumentará la eficiencia.</a:t>
            </a:r>
          </a:p>
          <a:p>
            <a:pPr algn="l"/>
            <a:endParaRPr lang="es-CO" sz="2000" dirty="0">
              <a:latin typeface="Antonio" pitchFamily="2" charset="0"/>
              <a:cs typeface="Arial" panose="020B0604020202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EA0DCED-C295-0F54-B836-EC3597CC2E52}"/>
              </a:ext>
            </a:extLst>
          </p:cNvPr>
          <p:cNvSpPr txBox="1">
            <a:spLocks/>
          </p:cNvSpPr>
          <p:nvPr/>
        </p:nvSpPr>
        <p:spPr>
          <a:xfrm>
            <a:off x="673862" y="1744825"/>
            <a:ext cx="3496922" cy="746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dirty="0">
                <a:solidFill>
                  <a:srgbClr val="2D438E"/>
                </a:solidFill>
                <a:latin typeface="Anton" pitchFamily="2" charset="0"/>
              </a:rPr>
              <a:t>Justificación</a:t>
            </a:r>
          </a:p>
        </p:txBody>
      </p:sp>
    </p:spTree>
    <p:extLst>
      <p:ext uri="{BB962C8B-B14F-4D97-AF65-F5344CB8AC3E}">
        <p14:creationId xmlns:p14="http://schemas.microsoft.com/office/powerpoint/2010/main" val="3010244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48D38E-4B6C-AAB1-A349-13E4428D6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863977F-604B-A488-2FAA-6A65E8A262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61" y="335448"/>
            <a:ext cx="1573948" cy="984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1E7B3EC-72DC-766E-C6AD-4769CEF33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6196904" y="2503295"/>
            <a:ext cx="78121" cy="538168"/>
          </a:xfrm>
          <a:prstGeom prst="rect">
            <a:avLst/>
          </a:prstGeom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8B8F5890-25C0-3133-353F-7089C8CFAFC6}"/>
              </a:ext>
            </a:extLst>
          </p:cNvPr>
          <p:cNvSpPr txBox="1">
            <a:spLocks/>
          </p:cNvSpPr>
          <p:nvPr/>
        </p:nvSpPr>
        <p:spPr>
          <a:xfrm>
            <a:off x="5859623" y="3249901"/>
            <a:ext cx="5243805" cy="1872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000" dirty="0"/>
              <a:t>El gastrobar 5ta etapa enfrenta problemas de gestión por el uso de métodos manuales en su inventario, lo que genera errores, desorganización y pérdidas económicas, afectando la rentabilidad y eficiencia del negocio.</a:t>
            </a:r>
          </a:p>
          <a:p>
            <a:pPr algn="l"/>
            <a:endParaRPr lang="es-CO" sz="2000" dirty="0">
              <a:latin typeface="Antonio" pitchFamily="2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35B769B-B337-D036-7CEB-28F7BF5C7453}"/>
              </a:ext>
            </a:extLst>
          </p:cNvPr>
          <p:cNvSpPr txBox="1"/>
          <p:nvPr/>
        </p:nvSpPr>
        <p:spPr>
          <a:xfrm>
            <a:off x="5859624" y="2210098"/>
            <a:ext cx="4047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dirty="0">
                <a:solidFill>
                  <a:srgbClr val="002060"/>
                </a:solidFill>
                <a:latin typeface="Anton" pitchFamily="2" charset="0"/>
                <a:sym typeface="Helvetica Neue"/>
              </a:rPr>
              <a:t>Objetivo General</a:t>
            </a:r>
            <a:endParaRPr lang="es-CO" sz="2800" dirty="0">
              <a:latin typeface="Ant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587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318A5A-8C74-BEEE-B316-6F1B9C4B8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C15D679-E755-62E5-BA34-93C0A229627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4FDA31ED-5BEF-DE75-A638-C9AB9D2B1807}"/>
              </a:ext>
            </a:extLst>
          </p:cNvPr>
          <p:cNvSpPr txBox="1">
            <a:spLocks/>
          </p:cNvSpPr>
          <p:nvPr/>
        </p:nvSpPr>
        <p:spPr>
          <a:xfrm>
            <a:off x="1233699" y="1597154"/>
            <a:ext cx="4999150" cy="7196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dirty="0">
                <a:solidFill>
                  <a:srgbClr val="2D438E"/>
                </a:solidFill>
                <a:latin typeface="Anton" pitchFamily="2" charset="0"/>
              </a:rPr>
              <a:t>Metodología de Investigación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674F108-C810-5185-FDAF-26BB6DFAD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535463" y="2086760"/>
            <a:ext cx="78121" cy="538168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0E149298-0B72-BBD7-CFE7-6D565F82281E}"/>
              </a:ext>
            </a:extLst>
          </p:cNvPr>
          <p:cNvSpPr txBox="1">
            <a:spLocks/>
          </p:cNvSpPr>
          <p:nvPr/>
        </p:nvSpPr>
        <p:spPr>
          <a:xfrm>
            <a:off x="1233699" y="2847226"/>
            <a:ext cx="7453101" cy="226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2000" b="1" dirty="0">
                <a:latin typeface="Antonio" pitchFamily="2" charset="0"/>
                <a:cs typeface="Arial" panose="020B0604020202020204" pitchFamily="34" charset="0"/>
              </a:rPr>
              <a:t>Paradigma</a:t>
            </a:r>
            <a:r>
              <a:rPr lang="es-MX" sz="2000" dirty="0">
                <a:latin typeface="Antonio" pitchFamily="2" charset="0"/>
                <a:cs typeface="Arial" panose="020B0604020202020204" pitchFamily="34" charset="0"/>
              </a:rPr>
              <a:t>: Positivista, al basarse en datos objetivos para analizar la gestión de inventarios.</a:t>
            </a:r>
          </a:p>
          <a:p>
            <a:pPr algn="l"/>
            <a:r>
              <a:rPr lang="es-MX" sz="2000" b="1" dirty="0">
                <a:latin typeface="Antonio" pitchFamily="2" charset="0"/>
                <a:cs typeface="Arial" panose="020B0604020202020204" pitchFamily="34" charset="0"/>
              </a:rPr>
              <a:t>Enfoque</a:t>
            </a:r>
            <a:r>
              <a:rPr lang="es-MX" sz="2000" dirty="0">
                <a:latin typeface="Antonio" pitchFamily="2" charset="0"/>
                <a:cs typeface="Arial" panose="020B0604020202020204" pitchFamily="34" charset="0"/>
              </a:rPr>
              <a:t>: Cuantitativo, centrado en datos medibles como niveles de inventario y pérdidas económicas.</a:t>
            </a:r>
          </a:p>
          <a:p>
            <a:pPr algn="l"/>
            <a:r>
              <a:rPr lang="es-MX" sz="2000" b="1" dirty="0">
                <a:latin typeface="Antonio" pitchFamily="2" charset="0"/>
                <a:cs typeface="Arial" panose="020B0604020202020204" pitchFamily="34" charset="0"/>
              </a:rPr>
              <a:t>Modalidad</a:t>
            </a:r>
            <a:r>
              <a:rPr lang="es-MX" sz="2000" dirty="0">
                <a:latin typeface="Antonio" pitchFamily="2" charset="0"/>
                <a:cs typeface="Arial" panose="020B0604020202020204" pitchFamily="34" charset="0"/>
              </a:rPr>
              <a:t>: Diseño descriptivo y correlacional, para identificar deficiencias y relaciones en la gestión manual del inventario.</a:t>
            </a:r>
          </a:p>
          <a:p>
            <a:pPr algn="l"/>
            <a:endParaRPr lang="es-CO" sz="2000" dirty="0">
              <a:latin typeface="Antoni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7698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EB0174-29C2-F69F-3444-9B24081A6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CE6B634-0B1C-BD90-E193-B0DFB04A5DE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026" y="288314"/>
            <a:ext cx="1573948" cy="98435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7D87364-8B42-2F3E-8BA6-6CAC90130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255543" y="2461123"/>
            <a:ext cx="78121" cy="538168"/>
          </a:xfrm>
          <a:prstGeom prst="rect">
            <a:avLst/>
          </a:prstGeom>
        </p:spPr>
      </p:pic>
      <p:sp>
        <p:nvSpPr>
          <p:cNvPr id="20" name="Subtítulo 2">
            <a:extLst>
              <a:ext uri="{FF2B5EF4-FFF2-40B4-BE49-F238E27FC236}">
                <a16:creationId xmlns:a16="http://schemas.microsoft.com/office/drawing/2014/main" id="{3080A96F-F8E5-C65C-7D9E-68C6904BF31E}"/>
              </a:ext>
            </a:extLst>
          </p:cNvPr>
          <p:cNvSpPr txBox="1">
            <a:spLocks/>
          </p:cNvSpPr>
          <p:nvPr/>
        </p:nvSpPr>
        <p:spPr>
          <a:xfrm>
            <a:off x="925789" y="3083871"/>
            <a:ext cx="7397118" cy="13760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sz="2000" dirty="0"/>
              <a:t>La implementación de E-Inventory mejoró significativamente la gestión de inventarios del gastrobar 5ta Etapa, reduciendo errores y desorganización. El sistema automatizó procesos clave y facilitó el control de productos. Su eficacia y escalabilidad lo convierten en una solución viable para otros negocios similares.</a:t>
            </a:r>
          </a:p>
          <a:p>
            <a:pPr algn="l"/>
            <a:endParaRPr lang="es-CO" sz="2000" dirty="0">
              <a:latin typeface="Antonio" pitchFamily="2" charset="0"/>
              <a:cs typeface="Arial" panose="020B0604020202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D8DEA8D-8630-EEFD-2828-43F260D40D53}"/>
              </a:ext>
            </a:extLst>
          </p:cNvPr>
          <p:cNvSpPr txBox="1">
            <a:spLocks/>
          </p:cNvSpPr>
          <p:nvPr/>
        </p:nvSpPr>
        <p:spPr>
          <a:xfrm>
            <a:off x="925788" y="1838131"/>
            <a:ext cx="7397118" cy="746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dirty="0">
                <a:solidFill>
                  <a:srgbClr val="2D438E"/>
                </a:solidFill>
                <a:latin typeface="Anton" pitchFamily="2" charset="0"/>
              </a:rPr>
              <a:t>Resultados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3450780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C420A70-F914-422B-8BC5-35B75996DDF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62" y="332609"/>
            <a:ext cx="1573948" cy="984359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6B481272-0A66-40A3-A43F-6ABE95DEDFCA}"/>
              </a:ext>
            </a:extLst>
          </p:cNvPr>
          <p:cNvSpPr txBox="1">
            <a:spLocks/>
          </p:cNvSpPr>
          <p:nvPr/>
        </p:nvSpPr>
        <p:spPr>
          <a:xfrm>
            <a:off x="541341" y="2856207"/>
            <a:ext cx="5422138" cy="1357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7200" dirty="0">
                <a:solidFill>
                  <a:srgbClr val="2D438E"/>
                </a:solidFill>
                <a:latin typeface="Anton" pitchFamily="2" charset="0"/>
              </a:rPr>
              <a:t>¡GRACIAS!</a:t>
            </a:r>
            <a:endParaRPr lang="es-CO" sz="7200" dirty="0">
              <a:solidFill>
                <a:srgbClr val="2D438E"/>
              </a:solidFill>
              <a:latin typeface="Ant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23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281</Words>
  <Application>Microsoft Office PowerPoint</Application>
  <PresentationFormat>Panorámica</PresentationFormat>
  <Paragraphs>20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Anton</vt:lpstr>
      <vt:lpstr>Antonio</vt:lpstr>
      <vt:lpstr>Arial</vt:lpstr>
      <vt:lpstr>Calibri</vt:lpstr>
      <vt:lpstr>Calibri Light</vt:lpstr>
      <vt:lpstr>Helvetica Neue</vt:lpstr>
      <vt:lpstr>Tema de Office</vt:lpstr>
      <vt:lpstr>Software desarrollado en java enfocado en la gestión de inventario en gastrobares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</dc:title>
  <dc:creator>Duvan Peña Iriarte</dc:creator>
  <cp:lastModifiedBy>DIANA</cp:lastModifiedBy>
  <cp:revision>23</cp:revision>
  <dcterms:created xsi:type="dcterms:W3CDTF">2025-01-15T15:44:09Z</dcterms:created>
  <dcterms:modified xsi:type="dcterms:W3CDTF">2025-05-15T23:17:56Z</dcterms:modified>
</cp:coreProperties>
</file>